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4"/>
  </p:handoutMasterIdLst>
  <p:sldIdLst>
    <p:sldId id="256" r:id="rId2"/>
    <p:sldId id="258" r:id="rId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290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en-US"/>
          </a:p>
        </p:txBody>
      </p:sp>
      <p:sp>
        <p:nvSpPr>
          <p:cNvPr id="122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122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6B21D0C-3E28-4B5E-897A-0CAED8342CA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5005069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666BB5-0AAC-433A-8780-9E2F4E8FB9E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400144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3C4697-2128-4816-90A7-46212CE4DE2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892478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E1A1FC-409E-4B87-90E7-3A71D57AA0C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231567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40AED1-BC45-44FA-8650-E266C00A58F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454713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FD38C3-8CFE-4ACA-8327-AF77B4BF74C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97483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0125FF-A891-4AC7-A7B5-A0A22A34C22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490810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25AAB4-76C4-4AEF-90BB-C74EDAF0CCC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882226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9C6DB2-BBAB-43BC-82D0-CB2B8265838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647526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EA09F2-0097-45D4-BE52-1A5C571FA17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966462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D4A0EE-A849-4FB1-9484-D7261FC0B56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357646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24A06D-3D4C-4B77-A401-E1151C7BFEA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188983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5EC2753B-7015-4AC4-BBDC-A63BD47AF330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76200"/>
            <a:ext cx="9144000" cy="1143000"/>
          </a:xfrm>
        </p:spPr>
        <p:txBody>
          <a:bodyPr/>
          <a:lstStyle/>
          <a:p>
            <a:pPr algn="l"/>
            <a:r>
              <a:rPr lang="en-US" altLang="en-US" sz="3400" dirty="0">
                <a:solidFill>
                  <a:srgbClr val="008000"/>
                </a:solidFill>
              </a:rPr>
              <a:t>Me llamo ___________ 	      Clase </a:t>
            </a:r>
            <a:r>
              <a:rPr lang="en-US" altLang="en-US" sz="3400" dirty="0" smtClean="0">
                <a:solidFill>
                  <a:srgbClr val="008000"/>
                </a:solidFill>
              </a:rPr>
              <a:t>601</a:t>
            </a:r>
            <a:r>
              <a:rPr lang="en-US" altLang="en-US" sz="3400" dirty="0">
                <a:solidFill>
                  <a:srgbClr val="008000"/>
                </a:solidFill>
              </a:rPr>
              <a:t/>
            </a:r>
            <a:br>
              <a:rPr lang="en-US" altLang="en-US" sz="3400" dirty="0">
                <a:solidFill>
                  <a:srgbClr val="008000"/>
                </a:solidFill>
              </a:rPr>
            </a:br>
            <a:r>
              <a:rPr lang="en-US" altLang="en-US" sz="3400" dirty="0">
                <a:solidFill>
                  <a:srgbClr val="008000"/>
                </a:solidFill>
              </a:rPr>
              <a:t>La fecha es </a:t>
            </a:r>
            <a:r>
              <a:rPr lang="en-US" altLang="en-US" sz="3400">
                <a:solidFill>
                  <a:srgbClr val="008000"/>
                </a:solidFill>
              </a:rPr>
              <a:t>el </a:t>
            </a:r>
            <a:r>
              <a:rPr lang="en-US" altLang="en-US" sz="3400" smtClean="0">
                <a:solidFill>
                  <a:srgbClr val="008000"/>
                </a:solidFill>
              </a:rPr>
              <a:t>25 </a:t>
            </a:r>
            <a:r>
              <a:rPr lang="en-US" altLang="en-US" sz="3400" dirty="0">
                <a:solidFill>
                  <a:srgbClr val="008000"/>
                </a:solidFill>
              </a:rPr>
              <a:t>de </a:t>
            </a:r>
            <a:r>
              <a:rPr lang="en-US" altLang="en-US" sz="3400" dirty="0" smtClean="0">
                <a:solidFill>
                  <a:srgbClr val="008000"/>
                </a:solidFill>
              </a:rPr>
              <a:t>mayo </a:t>
            </a:r>
            <a:r>
              <a:rPr lang="en-US" altLang="en-US" sz="3400">
                <a:solidFill>
                  <a:srgbClr val="008000"/>
                </a:solidFill>
              </a:rPr>
              <a:t>del </a:t>
            </a:r>
            <a:r>
              <a:rPr lang="en-US" altLang="en-US" sz="3400" smtClean="0">
                <a:solidFill>
                  <a:srgbClr val="008000"/>
                </a:solidFill>
              </a:rPr>
              <a:t>2016</a:t>
            </a:r>
            <a:endParaRPr lang="en-US" altLang="en-US" sz="3400" dirty="0">
              <a:solidFill>
                <a:srgbClr val="008000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152400" y="1295400"/>
            <a:ext cx="8229600" cy="5257800"/>
          </a:xfrm>
        </p:spPr>
        <p:txBody>
          <a:bodyPr/>
          <a:lstStyle/>
          <a:p>
            <a:pPr marL="609600" indent="-609600">
              <a:lnSpc>
                <a:spcPct val="90000"/>
              </a:lnSpc>
              <a:buFontTx/>
              <a:buNone/>
            </a:pPr>
            <a:r>
              <a:rPr lang="en-US" altLang="en-US" dirty="0" err="1">
                <a:solidFill>
                  <a:srgbClr val="CC0000"/>
                </a:solidFill>
              </a:rPr>
              <a:t>Proposito</a:t>
            </a:r>
            <a:r>
              <a:rPr lang="en-US" altLang="en-US" dirty="0">
                <a:solidFill>
                  <a:srgbClr val="CC0000"/>
                </a:solidFill>
              </a:rPr>
              <a:t> # </a:t>
            </a:r>
            <a:r>
              <a:rPr lang="en-US" altLang="en-US" dirty="0" smtClean="0">
                <a:solidFill>
                  <a:srgbClr val="CC0000"/>
                </a:solidFill>
              </a:rPr>
              <a:t>72: </a:t>
            </a:r>
            <a:r>
              <a:rPr lang="en-US" altLang="en-US" dirty="0"/>
              <a:t>¿</a:t>
            </a:r>
            <a:r>
              <a:rPr lang="en-US" altLang="en-US" dirty="0" err="1"/>
              <a:t>Cómo</a:t>
            </a:r>
            <a:r>
              <a:rPr lang="en-US" altLang="en-US" dirty="0"/>
              <a:t> </a:t>
            </a:r>
            <a:r>
              <a:rPr lang="en-US" altLang="en-US" dirty="0" err="1"/>
              <a:t>repasamos</a:t>
            </a:r>
            <a:r>
              <a:rPr lang="en-US" altLang="en-US" dirty="0"/>
              <a:t> para la </a:t>
            </a:r>
            <a:r>
              <a:rPr lang="en-US" altLang="en-US" dirty="0" err="1"/>
              <a:t>Prueba</a:t>
            </a:r>
            <a:r>
              <a:rPr lang="en-US" altLang="en-US" dirty="0"/>
              <a:t> </a:t>
            </a:r>
            <a:r>
              <a:rPr lang="en-US" altLang="en-US" dirty="0" smtClean="0"/>
              <a:t>4/5</a:t>
            </a:r>
            <a:r>
              <a:rPr lang="en-US" altLang="en-US" dirty="0"/>
              <a:t>?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n-US" altLang="en-US" dirty="0" err="1">
                <a:solidFill>
                  <a:srgbClr val="CC0000"/>
                </a:solidFill>
              </a:rPr>
              <a:t>Actividad</a:t>
            </a:r>
            <a:r>
              <a:rPr lang="en-US" altLang="en-US" dirty="0">
                <a:solidFill>
                  <a:srgbClr val="CC0000"/>
                </a:solidFill>
              </a:rPr>
              <a:t> </a:t>
            </a:r>
            <a:r>
              <a:rPr lang="en-US" altLang="en-US" dirty="0" err="1">
                <a:solidFill>
                  <a:srgbClr val="CC0000"/>
                </a:solidFill>
              </a:rPr>
              <a:t>Inicial</a:t>
            </a:r>
            <a:r>
              <a:rPr lang="en-US" altLang="en-US" dirty="0" smtClean="0">
                <a:solidFill>
                  <a:srgbClr val="CC0000"/>
                </a:solidFill>
              </a:rPr>
              <a:t>: </a:t>
            </a:r>
            <a:r>
              <a:rPr lang="en-US" altLang="en-US" b="1" dirty="0" smtClean="0">
                <a:solidFill>
                  <a:srgbClr val="0070C0"/>
                </a:solidFill>
              </a:rPr>
              <a:t>TOMAR </a:t>
            </a:r>
            <a:r>
              <a:rPr lang="en-US" altLang="en-US" b="1" u="sng" dirty="0" smtClean="0">
                <a:solidFill>
                  <a:srgbClr val="0070C0"/>
                </a:solidFill>
              </a:rPr>
              <a:t>QUIZ 3: CAP. </a:t>
            </a:r>
            <a:r>
              <a:rPr lang="en-US" altLang="en-US" b="1" u="sng" smtClean="0">
                <a:solidFill>
                  <a:srgbClr val="0070C0"/>
                </a:solidFill>
              </a:rPr>
              <a:t>3</a:t>
            </a:r>
            <a:endParaRPr lang="en-US" altLang="en-US" dirty="0">
              <a:solidFill>
                <a:srgbClr val="CC0000"/>
              </a:solidFill>
            </a:endParaRPr>
          </a:p>
          <a:p>
            <a:pPr marL="609600" indent="-609600">
              <a:lnSpc>
                <a:spcPct val="90000"/>
              </a:lnSpc>
            </a:pPr>
            <a:r>
              <a:rPr lang="en-US" altLang="en-US" dirty="0"/>
              <a:t>Escribe </a:t>
            </a:r>
            <a:r>
              <a:rPr lang="en-US" altLang="en-US" dirty="0" smtClean="0"/>
              <a:t>2 </a:t>
            </a:r>
            <a:r>
              <a:rPr lang="en-US" altLang="en-US" dirty="0" err="1"/>
              <a:t>oraciones</a:t>
            </a:r>
            <a:r>
              <a:rPr lang="en-US" altLang="en-US" dirty="0"/>
              <a:t> </a:t>
            </a:r>
            <a:r>
              <a:rPr lang="en-US" altLang="en-US" dirty="0" err="1"/>
              <a:t>originales</a:t>
            </a:r>
            <a:r>
              <a:rPr lang="en-US" altLang="en-US" dirty="0"/>
              <a:t> con </a:t>
            </a:r>
            <a:r>
              <a:rPr lang="en-US" altLang="en-US" dirty="0" err="1"/>
              <a:t>cada</a:t>
            </a:r>
            <a:r>
              <a:rPr lang="en-US" altLang="en-US" dirty="0"/>
              <a:t> </a:t>
            </a:r>
            <a:r>
              <a:rPr lang="en-US" altLang="en-US" dirty="0" err="1"/>
              <a:t>verbo</a:t>
            </a:r>
            <a:r>
              <a:rPr lang="en-US" altLang="en-US" dirty="0"/>
              <a:t>: </a:t>
            </a:r>
            <a:r>
              <a:rPr lang="en-US" altLang="en-US" i="1" dirty="0"/>
              <a:t>(</a:t>
            </a:r>
            <a:r>
              <a:rPr lang="en-US" altLang="en-US" i="1" dirty="0" smtClean="0"/>
              <a:t>10 </a:t>
            </a:r>
            <a:r>
              <a:rPr lang="en-US" altLang="en-US" i="1" dirty="0" err="1"/>
              <a:t>en</a:t>
            </a:r>
            <a:r>
              <a:rPr lang="en-US" altLang="en-US" i="1" dirty="0"/>
              <a:t> </a:t>
            </a:r>
            <a:r>
              <a:rPr lang="en-US" altLang="en-US" i="1" dirty="0" smtClean="0"/>
              <a:t>total; make sure u change the verb)</a:t>
            </a:r>
            <a:endParaRPr lang="en-US" altLang="en-US" dirty="0"/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n-US" altLang="en-US" dirty="0" err="1"/>
              <a:t>Tomar</a:t>
            </a:r>
            <a:endParaRPr lang="en-US" altLang="en-US" dirty="0"/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n-US" altLang="en-US" dirty="0" err="1"/>
              <a:t>Hablar</a:t>
            </a:r>
            <a:endParaRPr lang="en-US" altLang="en-US" dirty="0"/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n-US" altLang="en-US" dirty="0" err="1"/>
              <a:t>Ir</a:t>
            </a:r>
            <a:endParaRPr lang="en-US" altLang="en-US" dirty="0"/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n-US" altLang="en-US" dirty="0" err="1"/>
              <a:t>Escuchar</a:t>
            </a:r>
            <a:endParaRPr lang="en-US" altLang="en-US" dirty="0"/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n-US" altLang="en-US" dirty="0" err="1" smtClean="0"/>
              <a:t>Mirar</a:t>
            </a:r>
            <a:endParaRPr lang="en-US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884238"/>
          </a:xfrm>
        </p:spPr>
        <p:txBody>
          <a:bodyPr/>
          <a:lstStyle/>
          <a:p>
            <a:r>
              <a:rPr lang="en-US" altLang="en-US" dirty="0" err="1" smtClean="0">
                <a:solidFill>
                  <a:srgbClr val="CC0000"/>
                </a:solidFill>
              </a:rPr>
              <a:t>Practica</a:t>
            </a:r>
            <a:endParaRPr lang="en-US" altLang="en-US" dirty="0">
              <a:solidFill>
                <a:srgbClr val="CC0000"/>
              </a:solidFill>
            </a:endParaRP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1066800"/>
            <a:ext cx="9067800" cy="5334000"/>
          </a:xfrm>
        </p:spPr>
        <p:txBody>
          <a:bodyPr/>
          <a:lstStyle/>
          <a:p>
            <a:r>
              <a:rPr lang="es-ES_tradnl" altLang="en-US" dirty="0" smtClean="0"/>
              <a:t>Complete </a:t>
            </a:r>
            <a:r>
              <a:rPr lang="es-ES_tradnl" altLang="en-US" dirty="0" err="1" smtClean="0"/>
              <a:t>each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sentence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with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the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corect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form</a:t>
            </a:r>
            <a:r>
              <a:rPr lang="es-ES_tradnl" altLang="en-US" dirty="0" smtClean="0"/>
              <a:t> of </a:t>
            </a:r>
            <a:r>
              <a:rPr lang="es-ES_tradnl" altLang="en-US" dirty="0" err="1" smtClean="0"/>
              <a:t>the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preposition</a:t>
            </a:r>
            <a:r>
              <a:rPr lang="es-ES_tradnl" altLang="en-US" dirty="0" smtClean="0"/>
              <a:t> de + </a:t>
            </a:r>
            <a:r>
              <a:rPr lang="es-ES_tradnl" altLang="en-US" i="1" dirty="0" err="1" smtClean="0"/>
              <a:t>def</a:t>
            </a:r>
            <a:r>
              <a:rPr lang="es-ES_tradnl" altLang="en-US" i="1" dirty="0" smtClean="0"/>
              <a:t>. art.</a:t>
            </a:r>
            <a:endParaRPr lang="es-ES_tradnl" altLang="en-US" dirty="0"/>
          </a:p>
          <a:p>
            <a:pPr marL="609600" indent="-609600">
              <a:buFontTx/>
              <a:buAutoNum type="arabicPeriod"/>
            </a:pPr>
            <a:r>
              <a:rPr lang="es-ES_tradnl" altLang="en-US" dirty="0"/>
              <a:t>Ellos hablan ______ familia de José.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dirty="0"/>
              <a:t>El profesor esta delante ________ clase.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dirty="0"/>
              <a:t>Cerca ________ casa hay un patio.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dirty="0"/>
              <a:t>Detrás ________ patio hay un garaje.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dirty="0"/>
              <a:t>¿Qué opinión tienes ________ profesor?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dirty="0"/>
              <a:t>Después ________ clases vamos a </a:t>
            </a:r>
            <a:r>
              <a:rPr lang="es-ES_tradnl" altLang="en-US" dirty="0" smtClean="0"/>
              <a:t>casa.</a:t>
            </a:r>
            <a:endParaRPr lang="es-ES_tradnl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2814</TotalTime>
  <Words>109</Words>
  <Application>Microsoft Office PowerPoint</Application>
  <PresentationFormat>On-screen Show (4:3)</PresentationFormat>
  <Paragraphs>17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Default Design</vt:lpstr>
      <vt:lpstr>Me llamo ___________        Clase 601 La fecha es el 25 de mayo del 2016</vt:lpstr>
      <vt:lpstr>Practica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        Clase 8 IM La fecha es el 4 de noviembre del 2010</dc:title>
  <dc:creator>Helen Zumaeta</dc:creator>
  <cp:lastModifiedBy>Helen Zumaeta</cp:lastModifiedBy>
  <cp:revision>39</cp:revision>
  <cp:lastPrinted>2016-05-25T17:33:23Z</cp:lastPrinted>
  <dcterms:created xsi:type="dcterms:W3CDTF">2010-11-04T18:53:39Z</dcterms:created>
  <dcterms:modified xsi:type="dcterms:W3CDTF">2016-05-25T19:13:47Z</dcterms:modified>
</cp:coreProperties>
</file>